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5" r:id="rId5"/>
    <p:sldId id="258" r:id="rId6"/>
    <p:sldId id="2439" r:id="rId7"/>
    <p:sldId id="259" r:id="rId8"/>
    <p:sldId id="260" r:id="rId9"/>
    <p:sldId id="262" r:id="rId10"/>
    <p:sldId id="2432" r:id="rId11"/>
    <p:sldId id="2433" r:id="rId12"/>
    <p:sldId id="2438" r:id="rId13"/>
    <p:sldId id="2436"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p:scale>
          <a:sx n="74" d="100"/>
          <a:sy n="74" d="100"/>
        </p:scale>
        <p:origin x="376" y="20"/>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rgbClr val="2C215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rgbClr val="2C2153"/>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bg1">
                  <a:lumMod val="50000"/>
                </a:schemeClr>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rgbClr val="A53F52"/>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rgbClr val="E99757"/>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rgbClr val="2C2153"/>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rgbClr val="2F3342"/>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rgbClr val="E99757"/>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bg1">
                  <a:lumMod val="5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9.978931151404552E-2"/>
          <c:y val="0.84015296004666074"/>
          <c:w val="0.8363878421294169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11/22/2020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11/22/2020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8.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b="1" dirty="0" smtClean="0">
                <a:solidFill>
                  <a:schemeClr val="bg1"/>
                </a:solidFill>
                <a:effectLst>
                  <a:outerShdw blurRad="38100" dist="38100" dir="2700000" algn="tl">
                    <a:srgbClr val="000000">
                      <a:alpha val="43137"/>
                    </a:srgbClr>
                  </a:outerShdw>
                </a:effectLst>
                <a:latin typeface="Century Schoolbook" panose="02040604050505020304" pitchFamily="18" charset="0"/>
              </a:rPr>
              <a:t>Privacy is a myth</a:t>
            </a:r>
            <a:endParaRPr lang="en-US" b="1" dirty="0">
              <a:solidFill>
                <a:schemeClr val="bg1"/>
              </a:solidFill>
              <a:effectLst>
                <a:outerShdw blurRad="38100" dist="38100" dir="2700000" algn="tl">
                  <a:srgbClr val="000000">
                    <a:alpha val="43137"/>
                  </a:srgbClr>
                </a:outerShdw>
              </a:effectLst>
              <a:latin typeface="Century Schoolbook" panose="02040604050505020304" pitchFamily="18" charset="0"/>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smtClean="0">
                <a:solidFill>
                  <a:schemeClr val="bg1"/>
                </a:solidFill>
              </a:rPr>
              <a:t>Their </a:t>
            </a:r>
            <a:r>
              <a:rPr lang="en-US" b="1" dirty="0" smtClean="0">
                <a:solidFill>
                  <a:schemeClr val="bg1"/>
                </a:solidFill>
              </a:rPr>
              <a:t>Database</a:t>
            </a:r>
            <a:r>
              <a:rPr lang="en-US" dirty="0" smtClean="0">
                <a:solidFill>
                  <a:schemeClr val="bg1"/>
                </a:solidFill>
              </a:rPr>
              <a:t> your Data</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08371" y="1802072"/>
            <a:ext cx="3534367" cy="369332"/>
          </a:xfrm>
          <a:prstGeom prst="rect">
            <a:avLst/>
          </a:prstGeom>
        </p:spPr>
        <p:txBody>
          <a:bodyPr wrap="square">
            <a:spAutoFit/>
          </a:bodyPr>
          <a:lstStyle/>
          <a:p>
            <a:pPr algn="ctr"/>
            <a:r>
              <a:rPr lang="en-US" spc="600" dirty="0">
                <a:solidFill>
                  <a:schemeClr val="bg1"/>
                </a:solidFill>
                <a:latin typeface="+mj-lt"/>
              </a:rPr>
              <a:t>WWW.FABRIKAM.COM</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VICTORIA LINDQVIST</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(589) 555‐0199</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a:ln>
                  <a:noFill/>
                </a:ln>
                <a:effectLst/>
                <a:uLnTx/>
                <a:uFillTx/>
                <a:latin typeface="+mj-lt"/>
                <a:cs typeface="Gill Sans Light" panose="020B0302020104020203" pitchFamily="34" charset="-79"/>
              </a:rPr>
              <a:t>victoria@fabrikam.com</a:t>
            </a:r>
          </a:p>
        </p:txBody>
      </p:sp>
    </p:spTree>
    <p:extLst>
      <p:ext uri="{BB962C8B-B14F-4D97-AF65-F5344CB8AC3E}">
        <p14:creationId xmlns:p14="http://schemas.microsoft.com/office/powerpoint/2010/main" val="92772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BCFAD812-11EF-4B6C-899B-8AB321C455AB}"/>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3298166" cy="593357"/>
          </a:xfrm>
        </p:spPr>
        <p:txBody>
          <a:bodyPr>
            <a:normAutofit fontScale="90000"/>
          </a:bodyPr>
          <a:lstStyle/>
          <a:p>
            <a:r>
              <a:rPr lang="en-US" dirty="0" smtClean="0"/>
              <a:t>SQLMAP</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787237"/>
            <a:ext cx="5687291" cy="2394840"/>
          </a:xfrm>
        </p:spPr>
        <p:txBody>
          <a:bodyPr>
            <a:normAutofit fontScale="90000"/>
          </a:bodyPr>
          <a:lstStyle/>
          <a:p>
            <a:r>
              <a:rPr lang="en-US" dirty="0"/>
              <a:t>DIVIDER ALTERNATE TITLE GOES HERE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dirty="0"/>
              <a:t>SUBTITLE GOES HERE</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TITLE GOES HERE</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625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xmlns=""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TITLE HERE</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70000" lnSpcReduction="20000"/>
          </a:bodyPr>
          <a:lstStyle/>
          <a:p>
            <a:r>
              <a:rPr lang="en-US" dirty="0"/>
              <a:t>SUBTITLE GOES HERE</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SLIDE TITLE HERE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10000"/>
          </a:bodyPr>
          <a:lstStyle/>
          <a:p>
            <a:r>
              <a:rPr lang="en-US" dirty="0"/>
              <a:t>COMPARISON POINT 1</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10000"/>
          </a:bodyPr>
          <a:lstStyle/>
          <a:p>
            <a:r>
              <a:rPr lang="en-US" dirty="0"/>
              <a:t>COMPARISON POINT 2</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9389973"/>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Put TITLE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ctr"/>
            <a:r>
              <a:rPr lang="en-US" dirty="0"/>
              <a:t>Table Title Here</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938431392"/>
              </p:ext>
            </p:extLst>
          </p:nvPr>
        </p:nvGraphicFramePr>
        <p:xfrm>
          <a:off x="595313" y="1189039"/>
          <a:ext cx="11002580" cy="5152129"/>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2481577866"/>
                    </a:ext>
                  </a:extLst>
                </a:gridCol>
                <a:gridCol w="2750645">
                  <a:extLst>
                    <a:ext uri="{9D8B030D-6E8A-4147-A177-3AD203B41FA5}">
                      <a16:colId xmlns:a16="http://schemas.microsoft.com/office/drawing/2014/main" val="2836427615"/>
                    </a:ext>
                  </a:extLst>
                </a:gridCol>
                <a:gridCol w="2750645">
                  <a:extLst>
                    <a:ext uri="{9D8B030D-6E8A-4147-A177-3AD203B41FA5}">
                      <a16:colId xmlns:a16="http://schemas.microsoft.com/office/drawing/2014/main" val="310093864"/>
                    </a:ext>
                  </a:extLst>
                </a:gridCol>
                <a:gridCol w="2750645">
                  <a:extLst>
                    <a:ext uri="{9D8B030D-6E8A-4147-A177-3AD203B41FA5}">
                      <a16:colId xmlns:a16="http://schemas.microsoft.com/office/drawing/2014/main" val="2023951014"/>
                    </a:ext>
                  </a:extLst>
                </a:gridCol>
              </a:tblGrid>
              <a:tr h="581433">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983420419"/>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883246291"/>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0260785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57125802"/>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055255528"/>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44964669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173117077"/>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4397074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663314759"/>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xmlns=""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xmlns=""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TITLE GOES HERE</a:t>
            </a:r>
            <a:r>
              <a:rPr lang="en-US" sz="7200" dirty="0">
                <a:solidFill>
                  <a:schemeClr val="bg1"/>
                </a:solidFill>
                <a:cs typeface="Gill Sans" panose="020B0502020104020203" pitchFamily="34" charset="-79"/>
              </a:rPr>
              <a:t/>
            </a:r>
            <a:br>
              <a:rPr lang="en-US" sz="7200" dirty="0">
                <a:solidFill>
                  <a:schemeClr val="bg1"/>
                </a:solidFill>
                <a:cs typeface="Gill Sans" panose="020B0502020104020203" pitchFamily="34" charset="-79"/>
              </a:rPr>
            </a:br>
            <a:r>
              <a:rPr lang="en-US" sz="1200" dirty="0">
                <a:solidFill>
                  <a:schemeClr val="bg1"/>
                </a:solidFill>
                <a:latin typeface="+mn-lt"/>
              </a:rPr>
              <a:t>Lorem ipsum dolor sit amet, consectetur adipiscing elit. Ut gravida eros erat. Proin a tellus sed risus lobortis sagittis eu</a:t>
            </a:r>
          </a:p>
        </p:txBody>
      </p:sp>
    </p:spTree>
    <p:extLst>
      <p:ext uri="{BB962C8B-B14F-4D97-AF65-F5344CB8AC3E}">
        <p14:creationId xmlns:p14="http://schemas.microsoft.com/office/powerpoint/2010/main" val="138922287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881</Words>
  <Application>Microsoft Office PowerPoint</Application>
  <PresentationFormat>Widescreen</PresentationFormat>
  <Paragraphs>75</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Bebas</vt:lpstr>
      <vt:lpstr>Calibri</vt:lpstr>
      <vt:lpstr>Calibri Light</vt:lpstr>
      <vt:lpstr>Century Schoolbook</vt:lpstr>
      <vt:lpstr>Gill Sans</vt:lpstr>
      <vt:lpstr>Gill Sans Light</vt:lpstr>
      <vt:lpstr>Roboto</vt:lpstr>
      <vt:lpstr>Roboto Black</vt:lpstr>
      <vt:lpstr>Roboto Light</vt:lpstr>
      <vt:lpstr>Office Theme</vt:lpstr>
      <vt:lpstr>Privacy is a myth</vt:lpstr>
      <vt:lpstr>SQLMAP</vt:lpstr>
      <vt:lpstr>DIVIDER ALTERNATE TITLE GOES HERE</vt:lpstr>
      <vt:lpstr>TITLE GOES HERE</vt:lpstr>
      <vt:lpstr>TITLE HERE</vt:lpstr>
      <vt:lpstr>SLIDE TITLE HERE</vt:lpstr>
      <vt:lpstr>Put TITLE HERE</vt:lpstr>
      <vt:lpstr>Table Title Here</vt:lpstr>
      <vt:lpstr>TITLE GOES HERE Lorem ipsum dolor sit amet, consectetur adipiscing elit. Ut gravida eros erat. Proin a tellus sed risus lobortis sagittis eu</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2020-11-22T11:35:49Z</dcterms:created>
  <dcterms:modified xsi:type="dcterms:W3CDTF">2020-11-22T11:58:33Z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